
<file path=[Content_Types].xml><?xml version="1.0" encoding="utf-8"?>
<Types xmlns="http://schemas.openxmlformats.org/package/2006/content-types">
  <Default Extension="xml" ContentType="application/xml"/>
  <Default Extension="wav" ContentType="audio/wav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sldIdLst>
    <p:sldId id="256" r:id="rId2"/>
    <p:sldId id="257" r:id="rId3"/>
    <p:sldId id="267" r:id="rId4"/>
    <p:sldId id="268" r:id="rId5"/>
    <p:sldId id="258" r:id="rId6"/>
    <p:sldId id="272" r:id="rId7"/>
    <p:sldId id="288" r:id="rId8"/>
    <p:sldId id="287" r:id="rId9"/>
    <p:sldId id="282" r:id="rId10"/>
    <p:sldId id="283" r:id="rId11"/>
    <p:sldId id="284" r:id="rId12"/>
    <p:sldId id="285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82" autoAdjust="0"/>
    <p:restoredTop sz="94624"/>
  </p:normalViewPr>
  <p:slideViewPr>
    <p:cSldViewPr>
      <p:cViewPr varScale="1">
        <p:scale>
          <a:sx n="90" d="100"/>
          <a:sy n="90" d="100"/>
        </p:scale>
        <p:origin x="1624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67200" y="177800"/>
            <a:ext cx="4648200" cy="1879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486400" y="3429000"/>
            <a:ext cx="3429000" cy="13462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6B3F28-EA2A-415C-8CC1-17D623F0C3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B39B68-5F3A-43AA-9658-AA3883F2F7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101600"/>
            <a:ext cx="2171700" cy="6100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01600"/>
            <a:ext cx="6362700" cy="6100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16A310-871C-453F-8DC8-33DECFD972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46DA9B-F8AA-4077-8031-6995CD91F3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8D9453-781C-4C24-A73B-27CED51F7C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672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2672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6FAE8E-3729-4536-9CE2-539BE72966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8F1759-9BC1-4776-8DE0-144F4FF187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365A68-52E7-4F04-83F8-442C132D71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408567-478D-46BA-BA6A-2C05E25D0D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8102F2-6880-4E10-9E9A-C72D33A6C0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fr-F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F033C2-A7D9-4E65-8109-F76C6C880D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101600"/>
            <a:ext cx="7620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r-FR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86800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D9C973C0-8983-46F5-A966-B8D520B1FE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3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3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3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3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3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3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audio" Target="../media/audio1.wav"/><Relationship Id="rId3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T’es</a:t>
            </a:r>
            <a:r>
              <a:rPr lang="en-US" dirty="0" smtClean="0"/>
              <a:t> </a:t>
            </a:r>
            <a:r>
              <a:rPr lang="en-US" dirty="0" err="1" smtClean="0"/>
              <a:t>Branché</a:t>
            </a:r>
            <a:r>
              <a:rPr lang="en-US" dirty="0" smtClean="0"/>
              <a:t>! </a:t>
            </a:r>
            <a:r>
              <a:rPr lang="en-US" dirty="0" smtClean="0"/>
              <a:t>– Level </a:t>
            </a:r>
            <a:r>
              <a:rPr lang="en-US" dirty="0" smtClean="0"/>
              <a:t>3</a:t>
            </a:r>
            <a:endParaRPr lang="en-US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724400" y="1676400"/>
            <a:ext cx="4038600" cy="1346200"/>
          </a:xfrm>
        </p:spPr>
        <p:txBody>
          <a:bodyPr/>
          <a:lstStyle/>
          <a:p>
            <a:pPr eaLnBrk="1" hangingPunct="1"/>
            <a:r>
              <a:rPr lang="en-US" dirty="0" err="1" smtClean="0"/>
              <a:t>Unité</a:t>
            </a:r>
            <a:r>
              <a:rPr lang="en-US" smtClean="0"/>
              <a:t> </a:t>
            </a:r>
            <a:r>
              <a:rPr lang="en-US" smtClean="0"/>
              <a:t>1 </a:t>
            </a:r>
            <a:r>
              <a:rPr lang="en-US" smtClean="0"/>
              <a:t>– Mon </a:t>
            </a:r>
            <a:r>
              <a:rPr lang="en-US" dirty="0" err="1" smtClean="0"/>
              <a:t>enfance</a:t>
            </a:r>
            <a:endParaRPr lang="en-US" dirty="0" smtClean="0"/>
          </a:p>
          <a:p>
            <a:pPr eaLnBrk="1" hangingPunct="1"/>
            <a:r>
              <a:rPr lang="en-US" i="1" dirty="0" err="1" smtClean="0"/>
              <a:t>Quand</a:t>
            </a:r>
            <a:r>
              <a:rPr lang="en-US" i="1" dirty="0" smtClean="0"/>
              <a:t> </a:t>
            </a:r>
            <a:r>
              <a:rPr lang="en-US" i="1" dirty="0" err="1" smtClean="0"/>
              <a:t>j’étais</a:t>
            </a:r>
            <a:r>
              <a:rPr lang="en-US" i="1" dirty="0" smtClean="0"/>
              <a:t> </a:t>
            </a:r>
            <a:r>
              <a:rPr lang="en-US" i="1" dirty="0" err="1" smtClean="0"/>
              <a:t>jeune</a:t>
            </a:r>
            <a:r>
              <a:rPr lang="en-US" i="1" dirty="0" smtClean="0"/>
              <a:t>, je …!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1219200" y="101600"/>
            <a:ext cx="7620000" cy="1066800"/>
          </a:xfrm>
        </p:spPr>
        <p:txBody>
          <a:bodyPr/>
          <a:lstStyle/>
          <a:p>
            <a:pPr eaLnBrk="1" hangingPunct="1"/>
            <a:r>
              <a:rPr lang="en-US" dirty="0" err="1"/>
              <a:t>Quand</a:t>
            </a:r>
            <a:r>
              <a:rPr lang="en-US" dirty="0"/>
              <a:t> </a:t>
            </a:r>
            <a:r>
              <a:rPr lang="en-US" dirty="0" smtClean="0"/>
              <a:t>Sophie et Phoebe</a:t>
            </a:r>
            <a:br>
              <a:rPr lang="en-US" dirty="0" smtClean="0"/>
            </a:br>
            <a:r>
              <a:rPr lang="en-US" dirty="0" err="1" smtClean="0"/>
              <a:t>étaient</a:t>
            </a:r>
            <a:r>
              <a:rPr lang="en-US" dirty="0" smtClean="0"/>
              <a:t> </a:t>
            </a:r>
            <a:r>
              <a:rPr lang="en-US" dirty="0" err="1" smtClean="0"/>
              <a:t>jeunes</a:t>
            </a:r>
            <a:r>
              <a:rPr lang="en-US" dirty="0" smtClean="0"/>
              <a:t>, </a:t>
            </a:r>
          </a:p>
        </p:txBody>
      </p:sp>
      <p:pic>
        <p:nvPicPr>
          <p:cNvPr id="12291" name="Picture 2" descr="http://www.highlighthealth.com/wp-content/uploads/2007/09/tv-kid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2133600"/>
            <a:ext cx="6057900" cy="488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Rectangle 3"/>
          <p:cNvSpPr>
            <a:spLocks noGrp="1" noChangeArrowheads="1"/>
          </p:cNvSpPr>
          <p:nvPr>
            <p:ph idx="1"/>
          </p:nvPr>
        </p:nvSpPr>
        <p:spPr>
          <a:xfrm>
            <a:off x="-76200" y="1295400"/>
            <a:ext cx="8686800" cy="36576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fr-FR" sz="4000" dirty="0" smtClean="0"/>
              <a:t>elles___________________.</a:t>
            </a:r>
            <a:endParaRPr lang="fr-FR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2034540" y="1295400"/>
            <a:ext cx="55092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rgbClr val="FF0000"/>
                </a:solidFill>
              </a:rPr>
              <a:t>regardaient la télé</a:t>
            </a:r>
            <a:endParaRPr lang="fr-FR" sz="3600" b="1" dirty="0">
              <a:solidFill>
                <a:srgbClr val="FF0000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693987" y="152400"/>
            <a:ext cx="591661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US" dirty="0" smtClean="0"/>
              <a:t>#8</a:t>
            </a:r>
          </a:p>
        </p:txBody>
      </p:sp>
    </p:spTree>
  </p:cSld>
  <p:clrMapOvr>
    <a:masterClrMapping/>
  </p:clrMapOvr>
  <p:transition>
    <p:sndAc>
      <p:stSnd>
        <p:snd r:embed="rId2" name="elevatordin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1295400" y="101600"/>
            <a:ext cx="7620000" cy="1066800"/>
          </a:xfrm>
        </p:spPr>
        <p:txBody>
          <a:bodyPr/>
          <a:lstStyle/>
          <a:p>
            <a:pPr eaLnBrk="1" hangingPunct="1"/>
            <a:r>
              <a:rPr lang="en-US" dirty="0" err="1"/>
              <a:t>Quand</a:t>
            </a:r>
            <a:r>
              <a:rPr lang="en-US" dirty="0"/>
              <a:t> </a:t>
            </a:r>
            <a:r>
              <a:rPr lang="en-US" dirty="0" smtClean="0"/>
              <a:t>Alexandra </a:t>
            </a:r>
            <a:r>
              <a:rPr lang="en-US" dirty="0" err="1" smtClean="0"/>
              <a:t>était</a:t>
            </a:r>
            <a:r>
              <a:rPr lang="en-US" dirty="0" smtClean="0"/>
              <a:t> </a:t>
            </a:r>
            <a:r>
              <a:rPr lang="en-US" dirty="0" err="1"/>
              <a:t>jeune</a:t>
            </a:r>
            <a:r>
              <a:rPr lang="en-US" dirty="0"/>
              <a:t>, </a:t>
            </a:r>
            <a:endParaRPr lang="en-US" dirty="0" smtClean="0"/>
          </a:p>
        </p:txBody>
      </p:sp>
      <p:pic>
        <p:nvPicPr>
          <p:cNvPr id="13315" name="Picture 2" descr="http://edumantra.in/blog/wp-content/uploads/2009/05/stage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1981200"/>
            <a:ext cx="4305300" cy="506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Rectangle 3"/>
          <p:cNvSpPr>
            <a:spLocks noGrp="1" noChangeArrowheads="1"/>
          </p:cNvSpPr>
          <p:nvPr>
            <p:ph idx="1"/>
          </p:nvPr>
        </p:nvSpPr>
        <p:spPr>
          <a:xfrm>
            <a:off x="-152400" y="1295400"/>
            <a:ext cx="8686800" cy="36576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fr-FR" sz="4000" dirty="0" smtClean="0"/>
              <a:t>elle ___________________.</a:t>
            </a:r>
            <a:endParaRPr lang="fr-FR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1805940" y="1295400"/>
            <a:ext cx="55092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rgbClr val="FF0000"/>
                </a:solidFill>
              </a:rPr>
              <a:t>dessinait des images</a:t>
            </a:r>
            <a:endParaRPr lang="fr-FR" sz="3600" b="1" dirty="0">
              <a:solidFill>
                <a:srgbClr val="FF0000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693987" y="152400"/>
            <a:ext cx="591661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US" dirty="0" smtClean="0"/>
              <a:t>#9</a:t>
            </a:r>
          </a:p>
        </p:txBody>
      </p:sp>
    </p:spTree>
  </p:cSld>
  <p:clrMapOvr>
    <a:masterClrMapping/>
  </p:clrMapOvr>
  <p:transition>
    <p:sndAc>
      <p:stSnd>
        <p:snd r:embed="rId2" name="elevatordin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1295400" y="101600"/>
            <a:ext cx="7620000" cy="1066800"/>
          </a:xfrm>
        </p:spPr>
        <p:txBody>
          <a:bodyPr/>
          <a:lstStyle/>
          <a:p>
            <a:pPr eaLnBrk="1" hangingPunct="1"/>
            <a:r>
              <a:rPr lang="en-US" dirty="0" err="1"/>
              <a:t>Quand</a:t>
            </a:r>
            <a:r>
              <a:rPr lang="en-US" dirty="0"/>
              <a:t> </a:t>
            </a:r>
            <a:r>
              <a:rPr lang="en-US" dirty="0" smtClean="0"/>
              <a:t>nous </a:t>
            </a:r>
            <a:r>
              <a:rPr lang="en-US" dirty="0" err="1" smtClean="0"/>
              <a:t>étions</a:t>
            </a:r>
            <a:r>
              <a:rPr lang="en-US" dirty="0" smtClean="0"/>
              <a:t> </a:t>
            </a:r>
            <a:r>
              <a:rPr lang="en-US" dirty="0" err="1" smtClean="0"/>
              <a:t>jeunes</a:t>
            </a:r>
            <a:r>
              <a:rPr lang="en-US" dirty="0" smtClean="0"/>
              <a:t>, </a:t>
            </a:r>
          </a:p>
        </p:txBody>
      </p:sp>
      <p:pic>
        <p:nvPicPr>
          <p:cNvPr id="14339" name="Picture 2" descr="http://www.coloringpages.us/kids-coloring-4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2057400"/>
            <a:ext cx="6858000" cy="454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Rectangle 3"/>
          <p:cNvSpPr>
            <a:spLocks noGrp="1" noChangeArrowheads="1"/>
          </p:cNvSpPr>
          <p:nvPr>
            <p:ph idx="1"/>
          </p:nvPr>
        </p:nvSpPr>
        <p:spPr>
          <a:xfrm>
            <a:off x="-152400" y="1295400"/>
            <a:ext cx="8686800" cy="36576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fr-FR" sz="4000" dirty="0" smtClean="0"/>
              <a:t>nous ___________________.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34540" y="1295400"/>
            <a:ext cx="55092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rgbClr val="FF0000"/>
                </a:solidFill>
              </a:rPr>
              <a:t>coloriions beaucoup</a:t>
            </a:r>
            <a:endParaRPr lang="fr-FR" sz="3600" b="1" dirty="0">
              <a:solidFill>
                <a:srgbClr val="FF0000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693987" y="152400"/>
            <a:ext cx="591661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US" dirty="0" smtClean="0"/>
              <a:t>#10</a:t>
            </a:r>
          </a:p>
        </p:txBody>
      </p:sp>
    </p:spTree>
  </p:cSld>
  <p:clrMapOvr>
    <a:masterClrMapping/>
  </p:clrMapOvr>
  <p:transition>
    <p:sndAc>
      <p:stSnd>
        <p:snd r:embed="rId2" name="elevatordin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101600"/>
            <a:ext cx="5943600" cy="1066800"/>
          </a:xfrm>
        </p:spPr>
        <p:txBody>
          <a:bodyPr/>
          <a:lstStyle/>
          <a:p>
            <a:pPr eaLnBrk="1" hangingPunct="1"/>
            <a:r>
              <a:rPr lang="fr-FR" dirty="0" smtClean="0"/>
              <a:t>Qu’est-ce qu’ils </a:t>
            </a:r>
            <a:r>
              <a:rPr lang="fr-FR" b="1" u="sng" dirty="0" smtClean="0"/>
              <a:t>faisaient</a:t>
            </a:r>
            <a:r>
              <a:rPr lang="fr-FR" dirty="0" smtClean="0"/>
              <a:t> quand ils </a:t>
            </a:r>
            <a:r>
              <a:rPr lang="fr-FR" b="1" u="sng" dirty="0" smtClean="0"/>
              <a:t>étaient</a:t>
            </a:r>
            <a:r>
              <a:rPr lang="fr-FR" dirty="0" smtClean="0"/>
              <a:t> jeunes?</a:t>
            </a:r>
          </a:p>
        </p:txBody>
      </p:sp>
      <p:sp>
        <p:nvSpPr>
          <p:cNvPr id="4099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FR" dirty="0" smtClean="0"/>
              <a:t>Contexte: Vous aidez vos collègues de classe à faire une présentation sur leur enfance. Malheureusement, ils ne savent pas tout le vocabulaire et ils vous demandent de l’aide.</a:t>
            </a:r>
          </a:p>
          <a:p>
            <a:pPr eaLnBrk="1" hangingPunct="1"/>
            <a:endParaRPr lang="fr-FR" dirty="0"/>
          </a:p>
          <a:p>
            <a:pPr eaLnBrk="1" hangingPunct="1"/>
            <a:r>
              <a:rPr lang="fr-FR" dirty="0" smtClean="0"/>
              <a:t>Tâche: Aider les élèves en complétant les descriptions suivantes avec la forme approprié du verbe et l’activité indiquée.</a:t>
            </a:r>
          </a:p>
          <a:p>
            <a:pPr eaLnBrk="1" hangingPunct="1"/>
            <a:r>
              <a:rPr lang="fr-FR" smtClean="0"/>
              <a:t>Faites </a:t>
            </a:r>
            <a:r>
              <a:rPr lang="fr-FR" dirty="0" smtClean="0"/>
              <a:t>attention au sujet de la phrase!!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en-US" dirty="0" smtClean="0"/>
              <a:t>#1</a:t>
            </a:r>
          </a:p>
        </p:txBody>
      </p:sp>
      <p:sp>
        <p:nvSpPr>
          <p:cNvPr id="131076" name="Rectangle 4"/>
          <p:cNvSpPr>
            <a:spLocks noChangeArrowheads="1"/>
          </p:cNvSpPr>
          <p:nvPr/>
        </p:nvSpPr>
        <p:spPr bwMode="auto">
          <a:xfrm>
            <a:off x="152400" y="3671888"/>
            <a:ext cx="8991600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sz="4000" dirty="0" err="1" smtClean="0">
                <a:latin typeface="Tahoma" pitchFamily="34" charset="0"/>
              </a:rPr>
              <a:t>Quand</a:t>
            </a:r>
            <a:r>
              <a:rPr lang="en-US" sz="4000" dirty="0" smtClean="0">
                <a:latin typeface="Tahoma" pitchFamily="34" charset="0"/>
              </a:rPr>
              <a:t> Jason </a:t>
            </a:r>
            <a:r>
              <a:rPr lang="en-US" sz="4000" dirty="0" err="1" smtClean="0">
                <a:latin typeface="Tahoma" pitchFamily="34" charset="0"/>
              </a:rPr>
              <a:t>était</a:t>
            </a:r>
            <a:r>
              <a:rPr lang="en-US" sz="4000" dirty="0" smtClean="0">
                <a:latin typeface="Tahoma" pitchFamily="34" charset="0"/>
              </a:rPr>
              <a:t> </a:t>
            </a:r>
            <a:r>
              <a:rPr lang="en-US" sz="4000" dirty="0" err="1" smtClean="0">
                <a:latin typeface="Tahoma" pitchFamily="34" charset="0"/>
              </a:rPr>
              <a:t>jeune</a:t>
            </a:r>
            <a:r>
              <a:rPr lang="en-US" sz="4000" dirty="0" smtClean="0">
                <a:latin typeface="Tahoma" pitchFamily="34" charset="0"/>
              </a:rPr>
              <a:t>, </a:t>
            </a:r>
            <a:r>
              <a:rPr lang="en-US" sz="4000" dirty="0" err="1" smtClean="0">
                <a:latin typeface="Tahoma" pitchFamily="34" charset="0"/>
              </a:rPr>
              <a:t>il</a:t>
            </a:r>
            <a:r>
              <a:rPr lang="en-US" sz="4000" dirty="0" smtClean="0">
                <a:latin typeface="Tahoma" pitchFamily="34" charset="0"/>
              </a:rPr>
              <a:t> </a:t>
            </a:r>
            <a:r>
              <a:rPr lang="en-US" sz="4000" b="1" i="1" u="sng" dirty="0" smtClean="0">
                <a:latin typeface="Tahoma" pitchFamily="34" charset="0"/>
              </a:rPr>
              <a:t>____________</a:t>
            </a:r>
            <a:r>
              <a:rPr lang="en-US" sz="4000" i="1" dirty="0">
                <a:latin typeface="Tahoma" pitchFamily="34" charset="0"/>
              </a:rPr>
              <a:t>.</a:t>
            </a:r>
          </a:p>
        </p:txBody>
      </p:sp>
      <p:pic>
        <p:nvPicPr>
          <p:cNvPr id="5126" name="Picture 7" descr="http://www.blue.fr/enfant/img/sies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990600"/>
            <a:ext cx="4048125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4800600" y="4306669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rgbClr val="FF0000"/>
                </a:solidFill>
              </a:rPr>
              <a:t>la sieste</a:t>
            </a:r>
            <a:endParaRPr lang="fr-FR" sz="36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00400" y="4306669"/>
            <a:ext cx="2209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rgbClr val="FF0000"/>
                </a:solidFill>
              </a:rPr>
              <a:t>faisait</a:t>
            </a:r>
            <a:endParaRPr lang="fr-FR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Quand</a:t>
            </a:r>
            <a:r>
              <a:rPr lang="en-US" dirty="0" smtClean="0"/>
              <a:t> Charlotte et </a:t>
            </a:r>
            <a:r>
              <a:rPr lang="en-US" dirty="0" err="1" smtClean="0"/>
              <a:t>Monqique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étaient</a:t>
            </a:r>
            <a:r>
              <a:rPr lang="en-US" dirty="0" smtClean="0"/>
              <a:t> </a:t>
            </a:r>
            <a:r>
              <a:rPr lang="en-US" dirty="0" err="1" smtClean="0"/>
              <a:t>jeunes</a:t>
            </a:r>
            <a:r>
              <a:rPr lang="en-US" dirty="0" smtClean="0"/>
              <a:t>,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0" y="1828800"/>
            <a:ext cx="8534400" cy="310991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fr-FR" sz="4000" dirty="0" smtClean="0"/>
              <a:t>elles___________________.</a:t>
            </a:r>
            <a:endParaRPr lang="fr-FR" sz="4000" dirty="0"/>
          </a:p>
        </p:txBody>
      </p:sp>
      <p:pic>
        <p:nvPicPr>
          <p:cNvPr id="6148" name="Picture 6" descr="http://www.tourisme-saint-cyprien.com/photos/gallery_jardinenfants-prade_4aae5e45bdcc7_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2514600"/>
            <a:ext cx="6069013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034540" y="1837789"/>
            <a:ext cx="55092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rgbClr val="FF0000"/>
                </a:solidFill>
              </a:rPr>
              <a:t>allaient au parc souvent</a:t>
            </a:r>
            <a:endParaRPr lang="fr-FR" sz="3600" b="1" dirty="0">
              <a:solidFill>
                <a:srgbClr val="FF0000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693987" y="152400"/>
            <a:ext cx="591661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US" dirty="0" smtClean="0"/>
              <a:t>#2</a:t>
            </a:r>
          </a:p>
        </p:txBody>
      </p:sp>
    </p:spTree>
  </p:cSld>
  <p:clrMapOvr>
    <a:masterClrMapping/>
  </p:clrMapOvr>
  <p:transition>
    <p:sndAc>
      <p:stSnd>
        <p:snd r:embed="rId2" name="elevatordin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/>
              <a:t>Quand</a:t>
            </a:r>
            <a:r>
              <a:rPr lang="en-US" dirty="0"/>
              <a:t> </a:t>
            </a:r>
            <a:r>
              <a:rPr lang="en-US" dirty="0" err="1" smtClean="0"/>
              <a:t>Bryonne</a:t>
            </a:r>
            <a:r>
              <a:rPr lang="en-US" dirty="0" smtClean="0"/>
              <a:t> </a:t>
            </a:r>
            <a:r>
              <a:rPr lang="en-US" dirty="0" err="1" smtClean="0"/>
              <a:t>était</a:t>
            </a:r>
            <a:r>
              <a:rPr lang="en-US" dirty="0" smtClean="0"/>
              <a:t> </a:t>
            </a:r>
            <a:r>
              <a:rPr lang="en-US" dirty="0" err="1"/>
              <a:t>jeune</a:t>
            </a:r>
            <a:r>
              <a:rPr lang="en-US" dirty="0"/>
              <a:t>, </a:t>
            </a:r>
            <a:endParaRPr lang="en-US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828800"/>
            <a:ext cx="7772400" cy="310991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fr-FR" sz="4000" dirty="0" smtClean="0"/>
              <a:t>il ___________________.</a:t>
            </a:r>
            <a:endParaRPr lang="fr-FR" sz="4000" dirty="0"/>
          </a:p>
        </p:txBody>
      </p:sp>
      <p:pic>
        <p:nvPicPr>
          <p:cNvPr id="7172" name="Picture 6" descr="http://blog.haricotmagique.be/wp-content/uploads/2012/04/b%C3%AAtis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2514600"/>
            <a:ext cx="6248400" cy="415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034540" y="1837789"/>
            <a:ext cx="55092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rgbClr val="FF0000"/>
                </a:solidFill>
              </a:rPr>
              <a:t>faisait des bêtises</a:t>
            </a:r>
            <a:endParaRPr lang="fr-FR" sz="3600" b="1" dirty="0">
              <a:solidFill>
                <a:srgbClr val="FF0000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693987" y="76200"/>
            <a:ext cx="591661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US" dirty="0" smtClean="0"/>
              <a:t>#3</a:t>
            </a:r>
          </a:p>
        </p:txBody>
      </p:sp>
    </p:spTree>
  </p:cSld>
  <p:clrMapOvr>
    <a:masterClrMapping/>
  </p:clrMapOvr>
  <p:transition>
    <p:sndAc>
      <p:stSnd>
        <p:snd r:embed="rId2" name="elevatordin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/>
              <a:t>Quand</a:t>
            </a:r>
            <a:r>
              <a:rPr lang="en-US" dirty="0"/>
              <a:t> </a:t>
            </a:r>
            <a:r>
              <a:rPr lang="en-US" dirty="0" smtClean="0"/>
              <a:t>Jacques et </a:t>
            </a:r>
            <a:r>
              <a:rPr lang="en-US" dirty="0" err="1" smtClean="0"/>
              <a:t>toi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étiez</a:t>
            </a:r>
            <a:r>
              <a:rPr lang="en-US" dirty="0" smtClean="0"/>
              <a:t> </a:t>
            </a:r>
            <a:r>
              <a:rPr lang="en-US" dirty="0" err="1" smtClean="0"/>
              <a:t>jeunes</a:t>
            </a:r>
            <a:r>
              <a:rPr lang="en-US" dirty="0" smtClean="0"/>
              <a:t>,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295400"/>
            <a:ext cx="8686800" cy="36576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fr-FR" sz="4000" dirty="0" smtClean="0"/>
              <a:t>vous ___________________.</a:t>
            </a:r>
            <a:endParaRPr lang="fr-FR" sz="4000" dirty="0"/>
          </a:p>
        </p:txBody>
      </p:sp>
      <p:pic>
        <p:nvPicPr>
          <p:cNvPr id="8196" name="Picture 6" descr="http://naitreetgrandir.net/DocumentsNG/Fiches/images/ik-naitre-grandir-faire-participer-enfant-corvee-tache-menagere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2590800"/>
            <a:ext cx="3962400" cy="401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415540" y="1295400"/>
            <a:ext cx="55092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rgbClr val="FF0000"/>
                </a:solidFill>
              </a:rPr>
              <a:t>aviez des responsabilités</a:t>
            </a:r>
            <a:endParaRPr lang="fr-FR" sz="3600" b="1" dirty="0">
              <a:solidFill>
                <a:srgbClr val="FF0000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895600" y="152400"/>
            <a:ext cx="591661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US" dirty="0" smtClean="0"/>
              <a:t>#4</a:t>
            </a:r>
          </a:p>
        </p:txBody>
      </p:sp>
    </p:spTree>
  </p:cSld>
  <p:clrMapOvr>
    <a:masterClrMapping/>
  </p:clrMapOvr>
  <p:transition>
    <p:sndAc>
      <p:stSnd>
        <p:snd r:embed="rId2" name="elevatordin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/>
              <a:t>Quand</a:t>
            </a:r>
            <a:r>
              <a:rPr lang="en-US" dirty="0"/>
              <a:t> </a:t>
            </a:r>
            <a:r>
              <a:rPr lang="en-US" dirty="0" smtClean="0"/>
              <a:t>Céline et </a:t>
            </a:r>
            <a:r>
              <a:rPr lang="en-US" dirty="0" err="1" smtClean="0"/>
              <a:t>moi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étions</a:t>
            </a:r>
            <a:r>
              <a:rPr lang="en-US" dirty="0" smtClean="0"/>
              <a:t> </a:t>
            </a:r>
            <a:r>
              <a:rPr lang="en-US" dirty="0" err="1" smtClean="0"/>
              <a:t>jeunes</a:t>
            </a:r>
            <a:r>
              <a:rPr lang="en-US" dirty="0" smtClean="0"/>
              <a:t>, </a:t>
            </a:r>
          </a:p>
        </p:txBody>
      </p:sp>
      <p:pic>
        <p:nvPicPr>
          <p:cNvPr id="9219" name="Picture 2" descr="http://www.readinglibraries.org.uk/images/toys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2819400"/>
            <a:ext cx="2590800" cy="375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 descr="http://www.darebin.vic.gov.au/page/images/Toy_Library180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2819400"/>
            <a:ext cx="37338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Rectangle 3"/>
          <p:cNvSpPr>
            <a:spLocks noGrp="1" noChangeArrowheads="1"/>
          </p:cNvSpPr>
          <p:nvPr>
            <p:ph idx="1"/>
          </p:nvPr>
        </p:nvSpPr>
        <p:spPr>
          <a:xfrm>
            <a:off x="-76200" y="1295400"/>
            <a:ext cx="8686800" cy="36576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fr-FR" sz="4000" dirty="0" smtClean="0"/>
              <a:t>nous ___________________.</a:t>
            </a:r>
            <a:endParaRPr lang="fr-FR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2034540" y="1295400"/>
            <a:ext cx="55092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rgbClr val="FF0000"/>
                </a:solidFill>
              </a:rPr>
              <a:t>jouions avec nos jouets</a:t>
            </a:r>
            <a:endParaRPr lang="fr-FR" sz="3600" b="1" dirty="0">
              <a:solidFill>
                <a:srgbClr val="FF0000"/>
              </a:solidFill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2693987" y="152400"/>
            <a:ext cx="591661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US" dirty="0" smtClean="0"/>
              <a:t>#5</a:t>
            </a:r>
          </a:p>
        </p:txBody>
      </p:sp>
    </p:spTree>
  </p:cSld>
  <p:clrMapOvr>
    <a:masterClrMapping/>
  </p:clrMapOvr>
  <p:transition>
    <p:sndAc>
      <p:stSnd>
        <p:snd r:embed="rId2" name="elevatordin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/>
              <a:t>Quand</a:t>
            </a:r>
            <a:r>
              <a:rPr lang="en-US" dirty="0"/>
              <a:t> </a:t>
            </a:r>
            <a:r>
              <a:rPr lang="en-US" dirty="0" smtClean="0"/>
              <a:t>Olivia et Isabelle</a:t>
            </a:r>
            <a:br>
              <a:rPr lang="en-US" dirty="0" smtClean="0"/>
            </a:br>
            <a:r>
              <a:rPr lang="en-US" dirty="0" err="1" smtClean="0"/>
              <a:t>étaient</a:t>
            </a:r>
            <a:r>
              <a:rPr lang="en-US" dirty="0" smtClean="0"/>
              <a:t> </a:t>
            </a:r>
            <a:r>
              <a:rPr lang="en-US" dirty="0" err="1" smtClean="0"/>
              <a:t>jeunes</a:t>
            </a:r>
            <a:r>
              <a:rPr lang="en-US" dirty="0" smtClean="0"/>
              <a:t>, </a:t>
            </a:r>
          </a:p>
        </p:txBody>
      </p:sp>
      <p:pic>
        <p:nvPicPr>
          <p:cNvPr id="10243" name="Picture 2" descr="http://www.yedmonton.ca/teen/images/chilren-riding-bikes_4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2057400"/>
            <a:ext cx="6019800" cy="398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295400"/>
            <a:ext cx="8686800" cy="36576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fr-FR" sz="4000" dirty="0" smtClean="0"/>
              <a:t>elles ___________________.</a:t>
            </a:r>
            <a:endParaRPr lang="fr-FR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2339340" y="1319629"/>
            <a:ext cx="55092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rgbClr val="FF0000"/>
                </a:solidFill>
              </a:rPr>
              <a:t>faisaient du vélo</a:t>
            </a:r>
            <a:endParaRPr lang="fr-FR" sz="3600" b="1" dirty="0">
              <a:solidFill>
                <a:srgbClr val="FF0000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693987" y="152400"/>
            <a:ext cx="591661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US" dirty="0" smtClean="0"/>
              <a:t>#6</a:t>
            </a:r>
          </a:p>
        </p:txBody>
      </p:sp>
    </p:spTree>
  </p:cSld>
  <p:clrMapOvr>
    <a:masterClrMapping/>
  </p:clrMapOvr>
  <p:transition>
    <p:sndAc>
      <p:stSnd>
        <p:snd r:embed="rId2" name="elevatordin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1295400" y="101600"/>
            <a:ext cx="7620000" cy="1066800"/>
          </a:xfrm>
        </p:spPr>
        <p:txBody>
          <a:bodyPr/>
          <a:lstStyle/>
          <a:p>
            <a:pPr eaLnBrk="1" hangingPunct="1"/>
            <a:r>
              <a:rPr lang="en-US" dirty="0" err="1"/>
              <a:t>Quand</a:t>
            </a:r>
            <a:r>
              <a:rPr lang="en-US" dirty="0"/>
              <a:t> </a:t>
            </a:r>
            <a:r>
              <a:rPr lang="en-US" dirty="0" smtClean="0"/>
              <a:t>Anders et </a:t>
            </a:r>
            <a:r>
              <a:rPr lang="en-US" dirty="0" err="1" smtClean="0"/>
              <a:t>toi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étiez</a:t>
            </a:r>
            <a:r>
              <a:rPr lang="en-US" dirty="0" smtClean="0"/>
              <a:t> </a:t>
            </a:r>
            <a:r>
              <a:rPr lang="en-US" dirty="0" err="1" smtClean="0"/>
              <a:t>jeunes</a:t>
            </a:r>
            <a:r>
              <a:rPr lang="en-US" dirty="0" smtClean="0"/>
              <a:t>, </a:t>
            </a:r>
          </a:p>
        </p:txBody>
      </p:sp>
      <p:pic>
        <p:nvPicPr>
          <p:cNvPr id="11267" name="Picture 2" descr="http://www.woodlandtrust.org.uk/en/news-media/releases/england/PublishingImages/children-climbing-tre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2514600"/>
            <a:ext cx="4886325" cy="486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Rectangle 3"/>
          <p:cNvSpPr>
            <a:spLocks noGrp="1" noChangeArrowheads="1"/>
          </p:cNvSpPr>
          <p:nvPr>
            <p:ph idx="1"/>
          </p:nvPr>
        </p:nvSpPr>
        <p:spPr>
          <a:xfrm>
            <a:off x="-152400" y="1295400"/>
            <a:ext cx="8686800" cy="36576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fr-FR" sz="4000" dirty="0" smtClean="0"/>
              <a:t>vous___________________.</a:t>
            </a:r>
            <a:endParaRPr lang="fr-FR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2011680" y="1289149"/>
            <a:ext cx="55092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rgbClr val="FF0000"/>
                </a:solidFill>
              </a:rPr>
              <a:t>grimpiez dans les arbres</a:t>
            </a:r>
            <a:endParaRPr lang="fr-FR" sz="3600" b="1" dirty="0">
              <a:solidFill>
                <a:srgbClr val="FF0000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693987" y="152400"/>
            <a:ext cx="591661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en-US" dirty="0" smtClean="0"/>
              <a:t>#7</a:t>
            </a:r>
          </a:p>
        </p:txBody>
      </p:sp>
    </p:spTree>
  </p:cSld>
  <p:clrMapOvr>
    <a:masterClrMapping/>
  </p:clrMapOvr>
  <p:transition>
    <p:sndAc>
      <p:stSnd>
        <p:snd r:embed="rId2" name="elevatordin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Theme14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Theme14</Template>
  <TotalTime>566</TotalTime>
  <Words>201</Words>
  <Application>Microsoft Macintosh PowerPoint</Application>
  <PresentationFormat>On-screen Show (4:3)</PresentationFormat>
  <Paragraphs>48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Tahoma</vt:lpstr>
      <vt:lpstr>Times New Roman</vt:lpstr>
      <vt:lpstr>Arial</vt:lpstr>
      <vt:lpstr>Theme14</vt:lpstr>
      <vt:lpstr>T’es Branché! – Level 3</vt:lpstr>
      <vt:lpstr>Qu’est-ce qu’ils faisaient quand ils étaient jeunes?</vt:lpstr>
      <vt:lpstr>#1</vt:lpstr>
      <vt:lpstr>Quand Charlotte et Monqique étaient jeunes, </vt:lpstr>
      <vt:lpstr>Quand Bryonne était jeune, </vt:lpstr>
      <vt:lpstr>Quand Jacques et toi étiez jeunes, </vt:lpstr>
      <vt:lpstr>Quand Céline et moi étions jeunes, </vt:lpstr>
      <vt:lpstr>Quand Olivia et Isabelle étaient jeunes, </vt:lpstr>
      <vt:lpstr>Quand Anders et toi étiez jeunes, </vt:lpstr>
      <vt:lpstr>Quand Sophie et Phoebe étaient jeunes, </vt:lpstr>
      <vt:lpstr>Quand Alexandra était jeune, </vt:lpstr>
      <vt:lpstr>Quand nous étions jeunes, </vt:lpstr>
    </vt:vector>
  </TitlesOfParts>
  <Company> </Company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Allez, viens! – Level 2</dc:title>
  <dc:creator>Mr. Smith</dc:creator>
  <cp:lastModifiedBy>LAVIGNE,MARIE</cp:lastModifiedBy>
  <cp:revision>85</cp:revision>
  <dcterms:created xsi:type="dcterms:W3CDTF">2006-02-03T00:08:49Z</dcterms:created>
  <dcterms:modified xsi:type="dcterms:W3CDTF">2016-09-13T23:19:14Z</dcterms:modified>
</cp:coreProperties>
</file>